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58" r:id="rId6"/>
    <p:sldId id="260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0" autoAdjust="0"/>
    <p:restoredTop sz="94660"/>
  </p:normalViewPr>
  <p:slideViewPr>
    <p:cSldViewPr>
      <p:cViewPr varScale="1">
        <p:scale>
          <a:sx n="39" d="100"/>
          <a:sy n="39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28E55-0936-4C37-9C74-AEBC4163631A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CF8F3-4FB9-4C90-BC5E-A205EC25C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7B8EC-3502-4054-8D2C-47464419E902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F26F0-05D2-4A0F-99C7-23D2648A5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D0BD8-3B60-4839-9A21-32469D707EE0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C4ACD-6DAA-4C7F-AE73-706397989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62F8-4373-4C82-A9D8-7A17C970D72F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5C9F-304D-4B91-A3E9-2CBCCCA89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4DC7-38A1-42B1-8223-825EC7C31ED3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ABB9-AB93-4A2C-92C9-3EA7F56AB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23004-6DC3-47F2-BB7B-C6028BE72271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A421-190A-4582-BFE2-1FFD6A58A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4368-176A-4419-833C-0D0D1143D13B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BE0B-CCCE-4D70-8E76-61B5FFC00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67B56-75B1-443F-A41B-258EFE082BFD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3F44-E570-4CDE-87C9-FB214B202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00639-7B4F-4B25-BD01-ED3D1EFDAD3B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1FA3B-ED6E-41A9-A270-FE4FF1160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81A29-46EB-42CE-93C6-E4D51A8EE433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CB491-9A9D-4F6D-AF3E-2AB2CDE06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0B00B-2325-4102-8DC9-D2F997F1B4C6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3934-2A65-4B16-988E-147FAED44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571AC0-2CDD-462E-A0F2-1ACBA116E18D}" type="datetimeFigureOut">
              <a:rPr lang="en-US"/>
              <a:pPr>
                <a:defRPr/>
              </a:pPr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BED7C7-17AE-4B73-8AFA-F4D7252AE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/imgres?hl=en&amp;safe=active&amp;rls=com.microsoft:en-us&amp;biw=1008&amp;bih=540&amp;tbm=isch&amp;tbnid=U7a81HXvCQOSjM:&amp;imgrefurl=http://www.thehollywoodgossip.com/gallery/hottest-reporter-ever/&amp;docid=K4y82zWx7iJNxM&amp;imgurl=http://static.thehollywoodgossip.com/images/gallery/hottest-reporter-ever.jpg&amp;w=348&amp;h=397&amp;ei=Car0TunfJ4KurAfwgqTZDw&amp;zoom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914400" y="0"/>
            <a:ext cx="7772400" cy="1470025"/>
          </a:xfrm>
        </p:spPr>
        <p:txBody>
          <a:bodyPr/>
          <a:lstStyle/>
          <a:p>
            <a:r>
              <a:rPr lang="en-US" sz="8000" smtClean="0"/>
              <a:t>Imagina Lección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05400"/>
            <a:ext cx="8686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/>
              <a:t>Los </a:t>
            </a:r>
            <a:r>
              <a:rPr lang="en-US" sz="5400" dirty="0" err="1" smtClean="0"/>
              <a:t>medios</a:t>
            </a:r>
            <a:r>
              <a:rPr lang="en-US" sz="5400" dirty="0" smtClean="0"/>
              <a:t> de </a:t>
            </a:r>
            <a:r>
              <a:rPr lang="en-US" sz="5400" dirty="0" err="1" smtClean="0"/>
              <a:t>comunicación</a:t>
            </a:r>
            <a:endParaRPr lang="en-US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documenta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5100"/>
            <a:ext cx="47847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documentary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028950"/>
            <a:ext cx="5105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the-pres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513638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websi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519113"/>
            <a:ext cx="748665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front p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04800"/>
            <a:ext cx="44196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imulatedboredom.com/wp-content/uploads/2011/07/S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914400"/>
            <a:ext cx="6861923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WFN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828800"/>
            <a:ext cx="45450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mix104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609600"/>
            <a:ext cx="277971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kiss10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57200"/>
            <a:ext cx="24034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jam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419600"/>
            <a:ext cx="26177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2900" y="3914775"/>
            <a:ext cx="49911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Seas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liste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90600"/>
            <a:ext cx="61817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announc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066800"/>
            <a:ext cx="41973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premi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381000"/>
            <a:ext cx="85979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rg_hi" descr="ANd9GcSKHbqhlqwU4mc-_Z7v8_kxSRLwfzs29Dk0xQXlzYe6EU14RSS_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3400"/>
            <a:ext cx="4848225" cy="554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01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magazi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1713" y="333375"/>
            <a:ext cx="46005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imtamashiro.typepad.com/.a/6a0120a5962426970b0128775acfc8970c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08686"/>
            <a:ext cx="5809239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interne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8925"/>
            <a:ext cx="54864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signos-astrologi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685800"/>
            <a:ext cx="57245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singer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304799"/>
            <a:ext cx="28575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3.bp.blogspot.com/_cyH_7sPxVcQ/TP4RToQeNSI/AAAAAAAAHRI/vQ5D9IccYTQ/s1600/Selena+Gomez+singing+in+photo+shoot+%25281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574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investiga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199" y="1044146"/>
            <a:ext cx="39481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</Words>
  <Application>Microsoft Office PowerPoint</Application>
  <PresentationFormat>On-screen Show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Imagina Lección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Imagina Lección 3</dc:title>
  <dc:creator>jbarber</dc:creator>
  <cp:lastModifiedBy>Jessica Kaplan</cp:lastModifiedBy>
  <cp:revision>13</cp:revision>
  <dcterms:created xsi:type="dcterms:W3CDTF">2010-01-27T17:46:29Z</dcterms:created>
  <dcterms:modified xsi:type="dcterms:W3CDTF">2012-01-05T18:45:17Z</dcterms:modified>
</cp:coreProperties>
</file>